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5" r:id="rId4"/>
    <p:sldId id="266" r:id="rId5"/>
    <p:sldId id="263" r:id="rId6"/>
    <p:sldId id="267" r:id="rId7"/>
    <p:sldId id="268" r:id="rId8"/>
    <p:sldId id="274" r:id="rId9"/>
    <p:sldId id="271" r:id="rId10"/>
    <p:sldId id="273" r:id="rId11"/>
    <p:sldId id="277" r:id="rId12"/>
    <p:sldId id="272" r:id="rId13"/>
    <p:sldId id="275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>
        <p:scale>
          <a:sx n="100" d="100"/>
          <a:sy n="100" d="100"/>
        </p:scale>
        <p:origin x="82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</a:t>
          </a:r>
          <a:r>
            <a:rPr lang="zh-TW" altLang="en-US" b="1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A55B554F-009F-4F72-90B7-9D89A6DA2A5A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程式撰寫</a:t>
          </a:r>
          <a:r>
            <a:rPr lang="en-US" b="1"/>
            <a:t> 、</a:t>
          </a:r>
          <a:r>
            <a:rPr lang="zh-TW" b="1"/>
            <a:t>資料維護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2B63943B-7E76-4644-AC68-EED0A710687F}" type="parTrans" cxnId="{39E9127F-A8CB-4035-87D6-DB0E713822FE}">
      <dgm:prSet/>
      <dgm:spPr/>
      <dgm:t>
        <a:bodyPr/>
        <a:lstStyle/>
        <a:p>
          <a:endParaRPr lang="en-US"/>
        </a:p>
      </dgm:t>
    </dgm:pt>
    <dgm:pt modelId="{F907DBD2-C3AD-4AFD-820A-C9B65ED3567A}" type="sibTrans" cxnId="{39E9127F-A8CB-4035-87D6-DB0E713822FE}">
      <dgm:prSet/>
      <dgm:spPr/>
      <dgm:t>
        <a:bodyPr/>
        <a:lstStyle/>
        <a:p>
          <a:endParaRPr lang="en-US"/>
        </a:p>
      </dgm:t>
    </dgm:pt>
    <dgm:pt modelId="{B904B7FB-5B7F-4B02-A68B-D19B38410C92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資料蒐集</a:t>
          </a:r>
          <a:r>
            <a:rPr lang="en-US" b="1"/>
            <a:t>、 </a:t>
          </a:r>
          <a:r>
            <a:rPr lang="zh-TW" b="1"/>
            <a:t>資料庫建構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38B7CDA9-F294-48CE-BCD7-42ABFA947BC8}" type="parTrans" cxnId="{2AC58DF1-DB4A-4EC8-A82D-C40318ACF331}">
      <dgm:prSet/>
      <dgm:spPr/>
      <dgm:t>
        <a:bodyPr/>
        <a:lstStyle/>
        <a:p>
          <a:endParaRPr lang="en-US"/>
        </a:p>
      </dgm:t>
    </dgm:pt>
    <dgm:pt modelId="{799C6B6D-AFAA-44DF-9AE5-629AADC54938}" type="sibTrans" cxnId="{2AC58DF1-DB4A-4EC8-A82D-C40318ACF331}">
      <dgm:prSet/>
      <dgm:spPr/>
      <dgm:t>
        <a:bodyPr/>
        <a:lstStyle/>
        <a:p>
          <a:endParaRPr lang="en-US"/>
        </a:p>
      </dgm:t>
    </dgm:pt>
    <dgm:pt modelId="{62DA3154-EC96-4BC4-BE75-C3C6F4D8AFBB}">
      <dgm:prSet/>
      <dgm:spPr/>
      <dgm:t>
        <a:bodyPr/>
        <a:lstStyle/>
        <a:p>
          <a:r>
            <a:rPr lang="zh-TW" b="1"/>
            <a:t>林琬盈</a:t>
          </a:r>
          <a:r>
            <a:rPr lang="en-US" b="1"/>
            <a:t>:</a:t>
          </a:r>
          <a:r>
            <a:rPr lang="zh-TW" b="1"/>
            <a:t>地圖建構</a:t>
          </a:r>
          <a:r>
            <a:rPr lang="en-US" b="1"/>
            <a:t>、UI</a:t>
          </a:r>
          <a:r>
            <a:rPr lang="zh-TW" b="1"/>
            <a:t>設計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0D7BA8CA-F3FF-488E-8FB2-E43FB2CC8C82}" type="parTrans" cxnId="{C273EC00-00C7-4C56-8162-F566DF88F5F5}">
      <dgm:prSet/>
      <dgm:spPr/>
      <dgm:t>
        <a:bodyPr/>
        <a:lstStyle/>
        <a:p>
          <a:endParaRPr lang="en-US"/>
        </a:p>
      </dgm:t>
    </dgm:pt>
    <dgm:pt modelId="{F1978E53-3127-4A0A-BFAB-E273EDE22F2B}" type="sibTrans" cxnId="{C273EC00-00C7-4C56-8162-F566DF88F5F5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</a:t>
          </a:r>
          <a:r>
            <a:rPr lang="en-US" altLang="zh-TW" b="1"/>
            <a:t>PPT</a:t>
          </a:r>
          <a:r>
            <a:rPr lang="zh-TW" altLang="en-US" b="1"/>
            <a:t>製作</a:t>
          </a:r>
          <a:r>
            <a:rPr lang="en-US" b="1"/>
            <a:t>、</a:t>
          </a:r>
          <a:r>
            <a:rPr lang="zh-TW" altLang="en-US" b="1"/>
            <a:t>系統架構圖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273EC00-00C7-4C56-8162-F566DF88F5F5}" srcId="{50371CB9-2674-4A5C-AC27-34B7B0FD7E55}" destId="{62DA3154-EC96-4BC4-BE75-C3C6F4D8AFBB}" srcOrd="2" destOrd="0" parTransId="{0D7BA8CA-F3FF-488E-8FB2-E43FB2CC8C82}" sibTransId="{F1978E53-3127-4A0A-BFAB-E273EDE22F2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8B15B91D-2322-430B-8E4B-F820959C4F97}" type="presOf" srcId="{62DA3154-EC96-4BC4-BE75-C3C6F4D8AFBB}" destId="{3DAFCA63-4486-4462-9DD7-C3D7509A912C}" srcOrd="0" destOrd="2" presId="urn:microsoft.com/office/officeart/2005/8/layout/list1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39E9127F-A8CB-4035-87D6-DB0E713822FE}" srcId="{50371CB9-2674-4A5C-AC27-34B7B0FD7E55}" destId="{A55B554F-009F-4F72-90B7-9D89A6DA2A5A}" srcOrd="0" destOrd="0" parTransId="{2B63943B-7E76-4644-AC68-EED0A710687F}" sibTransId="{F907DBD2-C3AD-4AFD-820A-C9B65ED3567A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7593CBA0-9DD4-4021-8075-337508CFD407}" type="presOf" srcId="{A55B554F-009F-4F72-90B7-9D89A6DA2A5A}" destId="{3DAFCA63-4486-4462-9DD7-C3D7509A912C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6F709DD3-BCB2-40D7-A755-5719824480EF}" type="presOf" srcId="{B904B7FB-5B7F-4B02-A68B-D19B38410C92}" destId="{3DAFCA63-4486-4462-9DD7-C3D7509A912C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2AC58DF1-DB4A-4EC8-A82D-C40318ACF331}" srcId="{50371CB9-2674-4A5C-AC27-34B7B0FD7E55}" destId="{B904B7FB-5B7F-4B02-A68B-D19B38410C92}" srcOrd="1" destOrd="0" parTransId="{38B7CDA9-F294-48CE-BCD7-42ABFA947BC8}" sibTransId="{799C6B6D-AFAA-44DF-9AE5-629AADC54938}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5139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zh-TW" altLang="en-US" sz="2200" b="1" kern="1200"/>
            <a:t>構想、功能架構圖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en-US" altLang="zh-TW" sz="2200" b="1" kern="1200"/>
            <a:t>PPT</a:t>
          </a:r>
          <a:r>
            <a:rPr lang="zh-TW" altLang="en-US" sz="2200" b="1" kern="1200"/>
            <a:t>製作</a:t>
          </a:r>
          <a:r>
            <a:rPr lang="en-US" sz="2200" b="1" kern="1200"/>
            <a:t>、</a:t>
          </a:r>
          <a:r>
            <a:rPr lang="zh-TW" altLang="en-US" sz="2200" b="1" kern="1200"/>
            <a:t>系統架構圖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 dirty="0"/>
            <a:t>林琬盈</a:t>
          </a:r>
          <a:r>
            <a:rPr lang="en-US" sz="2200" b="1" kern="1200" dirty="0"/>
            <a:t>:</a:t>
          </a:r>
          <a:r>
            <a:rPr lang="zh-TW" altLang="en-US" sz="2200" b="1" kern="1200" dirty="0"/>
            <a:t>功能說明表、使用者案例圖</a:t>
          </a:r>
          <a:endParaRPr lang="en-US" sz="2200" kern="1200" dirty="0"/>
        </a:p>
      </dsp:txBody>
      <dsp:txXfrm>
        <a:off x="0" y="351390"/>
        <a:ext cx="6628804" cy="2079000"/>
      </dsp:txXfrm>
    </dsp:sp>
    <dsp:sp modelId="{934F49F8-07CD-401F-8E3E-BFC2C001D1AA}">
      <dsp:nvSpPr>
        <dsp:cNvPr id="0" name=""/>
        <dsp:cNvSpPr/>
      </dsp:nvSpPr>
      <dsp:spPr>
        <a:xfrm>
          <a:off x="331440" y="26670"/>
          <a:ext cx="464016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文件</a:t>
          </a:r>
          <a:endParaRPr lang="en-US" sz="2200" kern="1200" dirty="0"/>
        </a:p>
      </dsp:txBody>
      <dsp:txXfrm>
        <a:off x="363143" y="58373"/>
        <a:ext cx="4576756" cy="586034"/>
      </dsp:txXfrm>
    </dsp:sp>
    <dsp:sp modelId="{3DAFCA63-4486-4462-9DD7-C3D7509A912C}">
      <dsp:nvSpPr>
        <dsp:cNvPr id="0" name=""/>
        <dsp:cNvSpPr/>
      </dsp:nvSpPr>
      <dsp:spPr>
        <a:xfrm>
          <a:off x="0" y="287391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程式撰寫</a:t>
          </a:r>
          <a:r>
            <a:rPr lang="en-US" sz="2200" b="1" kern="1200"/>
            <a:t> 、</a:t>
          </a:r>
          <a:r>
            <a:rPr lang="zh-TW" sz="2200" b="1" kern="1200"/>
            <a:t>資料維護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資料蒐集</a:t>
          </a:r>
          <a:r>
            <a:rPr lang="en-US" sz="2200" b="1" kern="1200"/>
            <a:t>、 </a:t>
          </a:r>
          <a:r>
            <a:rPr lang="zh-TW" sz="2200" b="1" kern="1200"/>
            <a:t>資料庫建構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林琬盈</a:t>
          </a:r>
          <a:r>
            <a:rPr lang="en-US" sz="2200" b="1" kern="1200"/>
            <a:t>:</a:t>
          </a:r>
          <a:r>
            <a:rPr lang="zh-TW" sz="2200" b="1" kern="1200"/>
            <a:t>地圖建構</a:t>
          </a:r>
          <a:r>
            <a:rPr lang="en-US" sz="2200" b="1" kern="1200"/>
            <a:t>、UI</a:t>
          </a:r>
          <a:r>
            <a:rPr lang="zh-TW" sz="2200" b="1" kern="1200"/>
            <a:t>設計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</dsp:txBody>
      <dsp:txXfrm>
        <a:off x="0" y="2873910"/>
        <a:ext cx="6628804" cy="2079000"/>
      </dsp:txXfrm>
    </dsp:sp>
    <dsp:sp modelId="{FBDDFA16-7E8E-4B31-9D8D-82BE29D11E5C}">
      <dsp:nvSpPr>
        <dsp:cNvPr id="0" name=""/>
        <dsp:cNvSpPr/>
      </dsp:nvSpPr>
      <dsp:spPr>
        <a:xfrm>
          <a:off x="331440" y="2549190"/>
          <a:ext cx="4640162" cy="6494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實作</a:t>
          </a:r>
          <a:endParaRPr lang="en-US" sz="2200" kern="1200" dirty="0"/>
        </a:p>
      </dsp:txBody>
      <dsp:txXfrm>
        <a:off x="363143" y="2580893"/>
        <a:ext cx="457675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>
                <a:solidFill>
                  <a:srgbClr val="FFFFFF"/>
                </a:solidFill>
              </a:rPr>
              <a:t>iFollow-</a:t>
            </a:r>
            <a:r>
              <a:rPr lang="zh-TW" altLang="en-US" sz="6000">
                <a:solidFill>
                  <a:srgbClr val="FFFFFF"/>
                </a:solidFill>
              </a:rPr>
              <a:t>校園導航</a:t>
            </a:r>
            <a:r>
              <a:rPr lang="en-US" altLang="zh-TW" sz="6000">
                <a:solidFill>
                  <a:srgbClr val="FFFFFF"/>
                </a:solidFill>
              </a:rPr>
              <a:t>APP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828215" y="1182700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3" name="圖片 22" descr="一張含有 螢幕擷取畫面 的圖片&#10;&#10;自動產生的描述">
            <a:extLst>
              <a:ext uri="{FF2B5EF4-FFF2-40B4-BE49-F238E27FC236}">
                <a16:creationId xmlns:a16="http://schemas.microsoft.com/office/drawing/2014/main" id="{6D73390F-77FC-4563-83FD-0C3C046A8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228" y="644797"/>
            <a:ext cx="5205239" cy="589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4221555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－文件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E01D2BF-56A7-4D3C-ACF9-E65A270D7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438142"/>
              </p:ext>
            </p:extLst>
          </p:nvPr>
        </p:nvGraphicFramePr>
        <p:xfrm>
          <a:off x="677334" y="2378673"/>
          <a:ext cx="9331370" cy="2558407"/>
        </p:xfrm>
        <a:graphic>
          <a:graphicData uri="http://schemas.openxmlformats.org/drawingml/2006/table">
            <a:tbl>
              <a:tblPr/>
              <a:tblGrid>
                <a:gridCol w="1049425">
                  <a:extLst>
                    <a:ext uri="{9D8B030D-6E8A-4147-A177-3AD203B41FA5}">
                      <a16:colId xmlns:a16="http://schemas.microsoft.com/office/drawing/2014/main" val="533715528"/>
                    </a:ext>
                  </a:extLst>
                </a:gridCol>
                <a:gridCol w="822522">
                  <a:extLst>
                    <a:ext uri="{9D8B030D-6E8A-4147-A177-3AD203B41FA5}">
                      <a16:colId xmlns:a16="http://schemas.microsoft.com/office/drawing/2014/main" val="1250457016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3893844991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557004508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611937552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418566137"/>
                    </a:ext>
                  </a:extLst>
                </a:gridCol>
                <a:gridCol w="950155">
                  <a:extLst>
                    <a:ext uri="{9D8B030D-6E8A-4147-A177-3AD203B41FA5}">
                      <a16:colId xmlns:a16="http://schemas.microsoft.com/office/drawing/2014/main" val="3285973982"/>
                    </a:ext>
                  </a:extLst>
                </a:gridCol>
                <a:gridCol w="1035243">
                  <a:extLst>
                    <a:ext uri="{9D8B030D-6E8A-4147-A177-3AD203B41FA5}">
                      <a16:colId xmlns:a16="http://schemas.microsoft.com/office/drawing/2014/main" val="1881938036"/>
                    </a:ext>
                  </a:extLst>
                </a:gridCol>
                <a:gridCol w="1006880">
                  <a:extLst>
                    <a:ext uri="{9D8B030D-6E8A-4147-A177-3AD203B41FA5}">
                      <a16:colId xmlns:a16="http://schemas.microsoft.com/office/drawing/2014/main" val="3180949265"/>
                    </a:ext>
                  </a:extLst>
                </a:gridCol>
                <a:gridCol w="893429">
                  <a:extLst>
                    <a:ext uri="{9D8B030D-6E8A-4147-A177-3AD203B41FA5}">
                      <a16:colId xmlns:a16="http://schemas.microsoft.com/office/drawing/2014/main" val="1574078732"/>
                    </a:ext>
                  </a:extLst>
                </a:gridCol>
              </a:tblGrid>
              <a:tr h="55873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人員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9/12~9/18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9/19~9/25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9/26~10/2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10/3~10/9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10/10~10/16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10/17~10/23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10/24~10/30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10/31~11/6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477301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構想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973517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PTT</a:t>
                      </a:r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製作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985262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功能說明表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797305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298218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使用者案例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784303"/>
                  </a:ext>
                </a:extLst>
              </a:tr>
              <a:tr h="3332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系統架構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78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－實作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快速導覽欄位：餐廳、球場、宿舍、吸煙區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627</Words>
  <Application>Microsoft Office PowerPoint</Application>
  <PresentationFormat>寬螢幕</PresentationFormat>
  <Paragraphs>269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微軟正黑體</vt:lpstr>
      <vt:lpstr>新細明體</vt:lpstr>
      <vt:lpstr>Arial</vt:lpstr>
      <vt:lpstr>Calibri</vt:lpstr>
      <vt:lpstr>Times New Roman</vt:lpstr>
      <vt:lpstr>Trebuchet MS</vt:lpstr>
      <vt:lpstr>Wingdings 3</vt:lpstr>
      <vt:lpstr>多面向</vt:lpstr>
      <vt:lpstr>iFollow-校園導航APP</vt:lpstr>
      <vt:lpstr>背景</vt:lpstr>
      <vt:lpstr>動機</vt:lpstr>
      <vt:lpstr>目的</vt:lpstr>
      <vt:lpstr>需求分析</vt:lpstr>
      <vt:lpstr>構想說明</vt:lpstr>
      <vt:lpstr>功能項目說明表</vt:lpstr>
      <vt:lpstr>功能架構 </vt:lpstr>
      <vt:lpstr>使用者案例圖 </vt:lpstr>
      <vt:lpstr>系統架構圖 </vt:lpstr>
      <vt:lpstr>類別圖 </vt:lpstr>
      <vt:lpstr>Resource Required－Device and tools</vt:lpstr>
      <vt:lpstr>Resource Required－Human resource</vt:lpstr>
      <vt:lpstr>Schedule－文件</vt:lpstr>
      <vt:lpstr>Schedule－實作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ASUS</dc:creator>
  <cp:lastModifiedBy>貿丞 謝</cp:lastModifiedBy>
  <cp:revision>25</cp:revision>
  <dcterms:created xsi:type="dcterms:W3CDTF">2018-11-10T20:32:43Z</dcterms:created>
  <dcterms:modified xsi:type="dcterms:W3CDTF">2018-11-13T14:09:00Z</dcterms:modified>
</cp:coreProperties>
</file>